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1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4D5A7-8EC4-495E-8FE1-05A474B6A9FC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0D15A-7A24-4EAF-BA56-8B8518B08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4475"/>
            <a:ext cx="9671050" cy="636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8200" y="228600"/>
            <a:ext cx="10668000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800" y="304800"/>
            <a:ext cx="10668000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jeremy</cp:lastModifiedBy>
  <cp:revision>9</cp:revision>
  <dcterms:created xsi:type="dcterms:W3CDTF">2006-08-16T00:00:00Z</dcterms:created>
  <dcterms:modified xsi:type="dcterms:W3CDTF">2016-12-09T14:37:39Z</dcterms:modified>
</cp:coreProperties>
</file>